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media1.mp4" ContentType="video/unknown"/>
  <Override PartName="/ppt/notesSlides/notesSlide1.xml" ContentType="application/vnd.openxmlformats-officedocument.presentationml.notesSlide+xml"/>
  <Override PartName="/ppt/media/media2.mp4" ContentType="video/unknown"/>
  <Override PartName="/ppt/media/media3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Check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" name="Shape 116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" name="Shape 117"/>
          <p:cNvSpPr/>
          <p:nvPr>
            <p:ph type="pic" sz="quarter" idx="13"/>
          </p:nvPr>
        </p:nvSpPr>
        <p:spPr>
          <a:xfrm>
            <a:off x="8597900" y="43561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Shape 118"/>
          <p:cNvSpPr/>
          <p:nvPr>
            <p:ph type="pic" idx="14"/>
          </p:nvPr>
        </p:nvSpPr>
        <p:spPr>
          <a:xfrm>
            <a:off x="368899" y="368300"/>
            <a:ext cx="81407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9" name="Shape 119"/>
          <p:cNvSpPr/>
          <p:nvPr>
            <p:ph type="pic" sz="quarter" idx="15"/>
          </p:nvPr>
        </p:nvSpPr>
        <p:spPr>
          <a:xfrm>
            <a:off x="8597900" y="3683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0" name="Shape 120"/>
          <p:cNvSpPr/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hape 1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1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" name="Shape 130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1" name="Shape 131"/>
          <p:cNvSpPr/>
          <p:nvPr>
            <p:ph type="pic" idx="13"/>
          </p:nvPr>
        </p:nvSpPr>
        <p:spPr>
          <a:xfrm>
            <a:off x="368899" y="368300"/>
            <a:ext cx="122682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2" name="Shape 132"/>
          <p:cNvSpPr/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hape 1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body" sz="quarter" idx="13"/>
          </p:nvPr>
        </p:nvSpPr>
        <p:spPr>
          <a:xfrm>
            <a:off x="1270000" y="4292600"/>
            <a:ext cx="104648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42" name="Shape 142"/>
          <p:cNvSpPr/>
          <p:nvPr>
            <p:ph type="body" sz="quarter" idx="14"/>
          </p:nvPr>
        </p:nvSpPr>
        <p:spPr>
          <a:xfrm>
            <a:off x="1270000" y="6362700"/>
            <a:ext cx="10464800" cy="5234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i="1"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1" name="Shape 15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" name="Shape 22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Shape 23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" name="Shape 25"/>
          <p:cNvSpPr/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26" name="Shape 26"/>
          <p:cNvSpPr/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27" name="Shape 27"/>
          <p:cNvSpPr/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28" name="Shape 28"/>
          <p:cNvSpPr/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29" name="Shape 29"/>
          <p:cNvSpPr/>
          <p:nvPr>
            <p:ph type="body" sz="quarter" idx="17"/>
          </p:nvPr>
        </p:nvSpPr>
        <p:spPr>
          <a:xfrm>
            <a:off x="1422400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30" name="Shape 30"/>
          <p:cNvSpPr/>
          <p:nvPr>
            <p:ph type="pic" idx="18"/>
          </p:nvPr>
        </p:nvSpPr>
        <p:spPr>
          <a:xfrm>
            <a:off x="368300" y="355600"/>
            <a:ext cx="122682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 4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" name="Shape 41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Shape 42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Shape 43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" name="Shape 44"/>
          <p:cNvSpPr/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45" name="Shape 45"/>
          <p:cNvSpPr/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46" name="Shape 46"/>
          <p:cNvSpPr/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47" name="Shape 47"/>
          <p:cNvSpPr/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48" name="Shape 48"/>
          <p:cNvSpPr/>
          <p:nvPr>
            <p:ph type="body" sz="quarter" idx="17"/>
          </p:nvPr>
        </p:nvSpPr>
        <p:spPr>
          <a:xfrm>
            <a:off x="1419408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49" name="Shape 49"/>
          <p:cNvSpPr/>
          <p:nvPr>
            <p:ph type="pic" sz="half" idx="18"/>
          </p:nvPr>
        </p:nvSpPr>
        <p:spPr>
          <a:xfrm>
            <a:off x="3683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0" name="Shape 50"/>
          <p:cNvSpPr/>
          <p:nvPr>
            <p:ph type="pic" sz="quarter" idx="19"/>
          </p:nvPr>
        </p:nvSpPr>
        <p:spPr>
          <a:xfrm>
            <a:off x="5295900" y="3683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Shape 51"/>
          <p:cNvSpPr/>
          <p:nvPr>
            <p:ph type="pic" sz="quarter" idx="20"/>
          </p:nvPr>
        </p:nvSpPr>
        <p:spPr>
          <a:xfrm>
            <a:off x="5295900" y="37719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2" name="Shape 52"/>
          <p:cNvSpPr/>
          <p:nvPr>
            <p:ph type="pic" sz="half" idx="21"/>
          </p:nvPr>
        </p:nvSpPr>
        <p:spPr>
          <a:xfrm>
            <a:off x="77851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" name="Shape 63"/>
          <p:cNvSpPr/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pic" sz="half" idx="13"/>
          </p:nvPr>
        </p:nvSpPr>
        <p:spPr>
          <a:xfrm>
            <a:off x="6921500" y="1354541"/>
            <a:ext cx="5156200" cy="7035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1" name="Shape 71"/>
          <p:cNvSpPr/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cap="all" sz="65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2" name="Shape 72"/>
          <p:cNvSpPr/>
          <p:nvPr>
            <p:ph type="body" sz="quarter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1" name="Shape 8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9" name="Shape 89"/>
          <p:cNvSpPr/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pic" sz="quarter" idx="13"/>
          </p:nvPr>
        </p:nvSpPr>
        <p:spPr>
          <a:xfrm>
            <a:off x="7645400" y="2768600"/>
            <a:ext cx="42926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Shape 98"/>
          <p:cNvSpPr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9" name="Shape 99"/>
          <p:cNvSpPr/>
          <p:nvPr>
            <p:ph type="body" sz="half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hape 10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1041400" y="2540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6352743" y="9474200"/>
            <a:ext cx="312014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3.png"/><Relationship Id="rId5" Type="http://schemas.openxmlformats.org/officeDocument/2006/relationships/image" Target="../media/image1.tif"/><Relationship Id="rId6" Type="http://schemas.openxmlformats.org/officeDocument/2006/relationships/image" Target="../media/image1.gif"/><Relationship Id="rId7" Type="http://schemas.openxmlformats.org/officeDocument/2006/relationships/image" Target="../media/image2.tif"/><Relationship Id="rId8" Type="http://schemas.openxmlformats.org/officeDocument/2006/relationships/image" Target="../media/image3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video" Target="../media/media2.mp4"/><Relationship Id="rId4" Type="http://schemas.microsoft.com/office/2007/relationships/media" Target="../media/media2.mp4"/><Relationship Id="rId5" Type="http://schemas.openxmlformats.org/officeDocument/2006/relationships/image" Target="../media/image4.png"/><Relationship Id="rId6" Type="http://schemas.openxmlformats.org/officeDocument/2006/relationships/video" Target="../media/media3.mp4"/><Relationship Id="rId7" Type="http://schemas.microsoft.com/office/2007/relationships/media" Target="../media/media3.mp4"/><Relationship Id="rId8" Type="http://schemas.openxmlformats.org/officeDocument/2006/relationships/image" Target="../media/image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"/><Relationship Id="rId3" Type="http://schemas.openxmlformats.org/officeDocument/2006/relationships/image" Target="../media/image5.tif"/><Relationship Id="rId4" Type="http://schemas.openxmlformats.org/officeDocument/2006/relationships/image" Target="../media/image6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"/><Relationship Id="rId3" Type="http://schemas.openxmlformats.org/officeDocument/2006/relationships/image" Target="../media/image7.tif"/><Relationship Id="rId4" Type="http://schemas.openxmlformats.org/officeDocument/2006/relationships/image" Target="../media/image8.tif"/><Relationship Id="rId5" Type="http://schemas.openxmlformats.org/officeDocument/2006/relationships/image" Target="../media/image9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Relationship Id="rId4" Type="http://schemas.openxmlformats.org/officeDocument/2006/relationships/image" Target="../media/image12.tif"/><Relationship Id="rId5" Type="http://schemas.openxmlformats.org/officeDocument/2006/relationships/image" Target="../media/image13.tif"/><Relationship Id="rId6" Type="http://schemas.openxmlformats.org/officeDocument/2006/relationships/image" Target="../media/image14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animatedimages.org/img-animated-running-image-0041-191799.htm" TargetMode="External"/><Relationship Id="rId3" Type="http://schemas.openxmlformats.org/officeDocument/2006/relationships/hyperlink" Target="https://www.highlandridgerv.com/assets/front-end/img/roadside-with-rail-tall.png" TargetMode="External"/><Relationship Id="rId4" Type="http://schemas.openxmlformats.org/officeDocument/2006/relationships/hyperlink" Target="http://www.behappy101.com/images/motivation.png" TargetMode="External"/><Relationship Id="rId5" Type="http://schemas.openxmlformats.org/officeDocument/2006/relationships/hyperlink" Target="http://www.corgan75.com/images/objects/1998-2008/terminal-d-SKY.png" TargetMode="External"/><Relationship Id="rId6" Type="http://schemas.openxmlformats.org/officeDocument/2006/relationships/hyperlink" Target="https://pixabay.com/en/videos/matrix-numbers-green-data-block-5539/" TargetMode="External"/><Relationship Id="rId7" Type="http://schemas.openxmlformats.org/officeDocument/2006/relationships/hyperlink" Target="https://upload.wikimedia.org/wikipedia/commons/thumb/2/20/Swift_logo_with_text.svg/2000px-Swift_logo_with_text.svg.png" TargetMode="External"/><Relationship Id="rId8" Type="http://schemas.openxmlformats.org/officeDocument/2006/relationships/hyperlink" Target="http://www.expertreviews.co.uk/wearable-technology/fitness-equipment/1400500/nike-fuelband-se-review" TargetMode="External"/><Relationship Id="rId9" Type="http://schemas.openxmlformats.org/officeDocument/2006/relationships/hyperlink" Target="https://www.pinterest.com/sundyme/apple-watch/" TargetMode="External"/><Relationship Id="rId10" Type="http://schemas.openxmlformats.org/officeDocument/2006/relationships/hyperlink" Target="http://silasmanhood.photoshelter.com/image/I0000JjpJxSKEAxA" TargetMode="External"/><Relationship Id="rId11" Type="http://schemas.openxmlformats.org/officeDocument/2006/relationships/hyperlink" Target="https://upload.wikimedia.org/wikipedia/en/archive/0/0c/20161113035920!Xcode_icon.png" TargetMode="External"/><Relationship Id="rId12" Type="http://schemas.openxmlformats.org/officeDocument/2006/relationships/hyperlink" Target="http://www.now-instruments.com/images/phone_axes.png" TargetMode="External"/><Relationship Id="rId13" Type="http://schemas.openxmlformats.org/officeDocument/2006/relationships/hyperlink" Target="https://img.clipartfox.com/c9fc29423e723f92811d4535d9fd2931_lol-question-markpng-questions-for-the-yellow-clipart_892-885.png" TargetMode="External"/><Relationship Id="rId14" Type="http://schemas.openxmlformats.org/officeDocument/2006/relationships/hyperlink" Target="https://www.pinterest.com/pin/273945589804578144/" TargetMode="External"/><Relationship Id="rId15" Type="http://schemas.openxmlformats.org/officeDocument/2006/relationships/hyperlink" Target="https://www.pinterest.com/bossdoss1/ec-exercise-planner-cover/" TargetMode="External"/><Relationship Id="rId16" Type="http://schemas.openxmlformats.org/officeDocument/2006/relationships/hyperlink" Target="http://www.webdevelopersnotes.com/joke-eat-sleep-code" TargetMode="External"/><Relationship Id="rId17" Type="http://schemas.openxmlformats.org/officeDocument/2006/relationships/hyperlink" Target="http://themes.muffingroup.com/doover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Matrix - 5539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757434" y="5018970"/>
            <a:ext cx="7870932" cy="442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4800" y="272498"/>
            <a:ext cx="12395200" cy="4602572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>
            <p:ph type="ctrTitle"/>
          </p:nvPr>
        </p:nvSpPr>
        <p:spPr>
          <a:xfrm>
            <a:off x="1422400" y="304800"/>
            <a:ext cx="10541000" cy="1371600"/>
          </a:xfrm>
          <a:prstGeom prst="rect">
            <a:avLst/>
          </a:prstGeom>
        </p:spPr>
        <p:txBody>
          <a:bodyPr/>
          <a:lstStyle>
            <a:lvl1pPr algn="ctr">
              <a:defRPr sz="8100">
                <a:solidFill>
                  <a:srgbClr val="DEB60F"/>
                </a:solidFill>
              </a:defRPr>
            </a:lvl1pPr>
          </a:lstStyle>
          <a:p>
            <a:pPr/>
            <a:r>
              <a:t>Got Healthy</a:t>
            </a:r>
          </a:p>
        </p:txBody>
      </p:sp>
      <p:sp>
        <p:nvSpPr>
          <p:cNvPr id="170" name="Shape 170"/>
          <p:cNvSpPr/>
          <p:nvPr>
            <p:ph type="subTitle" sz="quarter" idx="1"/>
          </p:nvPr>
        </p:nvSpPr>
        <p:spPr>
          <a:xfrm>
            <a:off x="349250" y="5195725"/>
            <a:ext cx="2394297" cy="4073890"/>
          </a:xfrm>
          <a:prstGeom prst="rect">
            <a:avLst/>
          </a:prstGeom>
        </p:spPr>
        <p:txBody>
          <a:bodyPr/>
          <a:lstStyle/>
          <a:p>
            <a:pPr algn="ctr" defTabSz="379729">
              <a:defRPr sz="2405"/>
            </a:pPr>
            <a:r>
              <a:t>Aliya Gangji </a:t>
            </a:r>
          </a:p>
          <a:p>
            <a:pPr algn="ctr" defTabSz="379729">
              <a:defRPr sz="2405"/>
            </a:pPr>
            <a:r>
              <a:t>   (BCS &amp; Spanish)</a:t>
            </a:r>
          </a:p>
          <a:p>
            <a:pPr algn="ctr" defTabSz="379729">
              <a:defRPr sz="2405"/>
            </a:pPr>
          </a:p>
          <a:p>
            <a:pPr algn="ctr" defTabSz="379729">
              <a:defRPr sz="2405"/>
            </a:pPr>
            <a:r>
              <a:t>Jeff Remley </a:t>
            </a:r>
          </a:p>
          <a:p>
            <a:pPr algn="ctr" defTabSz="379729">
              <a:defRPr sz="2405"/>
            </a:pPr>
            <a:r>
              <a:t>(BCS &amp; Accounting)  </a:t>
            </a:r>
          </a:p>
          <a:p>
            <a:pPr algn="ctr" defTabSz="379729">
              <a:defRPr sz="2405"/>
            </a:pPr>
          </a:p>
          <a:p>
            <a:pPr algn="ctr" defTabSz="379729">
              <a:defRPr sz="2405"/>
            </a:pPr>
            <a:r>
              <a:t> Josh Rosenzweig </a:t>
            </a:r>
          </a:p>
          <a:p>
            <a:pPr algn="ctr" defTabSz="379729">
              <a:defRPr sz="2405"/>
            </a:pPr>
            <a:r>
              <a:t> (BCS)</a:t>
            </a:r>
          </a:p>
        </p:txBody>
      </p:sp>
      <p:sp>
        <p:nvSpPr>
          <p:cNvPr id="171" name="Shape 171"/>
          <p:cNvSpPr/>
          <p:nvPr/>
        </p:nvSpPr>
        <p:spPr>
          <a:xfrm>
            <a:off x="10816691" y="6908870"/>
            <a:ext cx="1734618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D73AB"/>
                </a:solidFill>
              </a:defRPr>
            </a:lvl1pPr>
          </a:lstStyle>
          <a:p>
            <a:pPr/>
            <a:r>
              <a:t>02/22/17</a:t>
            </a:r>
          </a:p>
        </p:txBody>
      </p:sp>
      <p:pic>
        <p:nvPicPr>
          <p:cNvPr id="172" name="animated-running-image-0041.gi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9571" y="1574204"/>
            <a:ext cx="1763032" cy="2226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04800" y="943239"/>
            <a:ext cx="12395200" cy="4073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243008">
            <a:off x="3712053" y="3151029"/>
            <a:ext cx="5723493" cy="2205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50"/>
                            </p:stCondLst>
                            <p:childTnLst>
                              <p:par>
                                <p:cTn id="10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599999" fill="hold"/>
                                        <p:tgtEl>
                                          <p:spTgt spid="1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602249"/>
                            </p:stCondLst>
                            <p:childTnLst>
                              <p:par>
                                <p:cTn id="13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604749"/>
                            </p:stCondLst>
                            <p:childTnLst>
                              <p:par>
                                <p:cTn id="18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604749"/>
                            </p:stCondLst>
                            <p:childTnLst>
                              <p:par>
                                <p:cTn id="21" presetClass="entr" nodeType="afterEffect" presetSubtype="10" presetID="19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25" fill="hold" display="0">
                  <p:stCondLst>
                    <p:cond delay="indefinite"/>
                  </p:stCondLst>
                </p:cTn>
                <p:tgtEl>
                  <p:spTgt spid="167"/>
                </p:tgtEl>
              </p:cMediaNode>
            </p:video>
          </p:childTnLst>
        </p:cTn>
      </p:par>
    </p:tnLst>
    <p:bldLst>
      <p:bldP build="whole" bldLvl="1" animBg="1" rev="0" advAuto="0" spid="170" grpId="4"/>
      <p:bldP build="whole" bldLvl="1" animBg="1" rev="0" advAuto="0" spid="169" grpId="1"/>
      <p:bldP build="whole" bldLvl="1" animBg="1" rev="0" advAuto="0" spid="174" grpId="3"/>
      <p:bldP build="whole" bldLvl="1" animBg="1" rev="0" advAuto="0" spid="171" grpId="5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xfrm>
            <a:off x="1231900" y="-495300"/>
            <a:ext cx="10541000" cy="26289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Getting Technical</a:t>
            </a:r>
          </a:p>
        </p:txBody>
      </p:sp>
      <p:pic>
        <p:nvPicPr>
          <p:cNvPr id="177" name="Watch How the World Became Obese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514160" y="5407766"/>
            <a:ext cx="7205139" cy="4052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US Obesity Epidemic, 1985-2010 ✔.mp4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300832" y="1282924"/>
            <a:ext cx="7319565" cy="41172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14:rippl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38312" fill="hold"/>
                                        <p:tgtEl>
                                          <p:spTgt spid="1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38312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9574775" fill="hold"/>
                                        <p:tgtEl>
                                          <p:spTgt spid="1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0" fill="hold" display="0">
                  <p:stCondLst>
                    <p:cond delay="indefinite"/>
                  </p:stCondLst>
                </p:cTn>
                <p:tgtEl>
                  <p:spTgt spid="178"/>
                </p:tgtEl>
              </p:cMediaNode>
            </p:video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7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xfrm>
            <a:off x="1231900" y="241300"/>
            <a:ext cx="10541000" cy="26289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fast" advClick="1" p14:dur="750">
        <p15:prstTrans prst="pageCurlDouble"/>
      </p:transition>
    </mc:Choice>
    <mc:Choice xmlns:p14="http://schemas.microsoft.com/office/powerpoint/2010/main" Requires="p14">
      <p:transition spd="fast" advClick="1" p14:dur="750">
        <p14:prism dir="d"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xfrm>
            <a:off x="1231900" y="241300"/>
            <a:ext cx="10541000" cy="26289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Issue: Motivation</a:t>
            </a:r>
          </a:p>
        </p:txBody>
      </p:sp>
      <p:pic>
        <p:nvPicPr>
          <p:cNvPr id="18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1950" y="2417266"/>
            <a:ext cx="4229100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72012" y="7333560"/>
            <a:ext cx="5380488" cy="2132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AppleWatch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498" y="1982336"/>
            <a:ext cx="2246814" cy="4003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0" isInverted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xfrm>
            <a:off x="4035797" y="266700"/>
            <a:ext cx="4933206" cy="1687372"/>
          </a:xfrm>
          <a:prstGeom prst="rect">
            <a:avLst/>
          </a:prstGeom>
        </p:spPr>
        <p:txBody>
          <a:bodyPr/>
          <a:lstStyle/>
          <a:p>
            <a:pPr/>
            <a:r>
              <a:t>Technology</a:t>
            </a:r>
          </a:p>
        </p:txBody>
      </p:sp>
      <p:pic>
        <p:nvPicPr>
          <p:cNvPr id="19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7591" y="7482998"/>
            <a:ext cx="5768793" cy="1687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31905" y="1293266"/>
            <a:ext cx="5715001" cy="803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6187" y="1975335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67211" y="3033166"/>
            <a:ext cx="3352801" cy="45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warp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xfrm>
            <a:off x="4421336" y="165100"/>
            <a:ext cx="4162128" cy="1629172"/>
          </a:xfrm>
          <a:prstGeom prst="rect">
            <a:avLst/>
          </a:prstGeom>
        </p:spPr>
        <p:txBody>
          <a:bodyPr/>
          <a:lstStyle>
            <a:lvl1pPr defTabSz="578358">
              <a:defRPr sz="7128"/>
            </a:lvl1pPr>
          </a:lstStyle>
          <a:p>
            <a:pPr/>
            <a:r>
              <a:t>Questions</a:t>
            </a:r>
          </a:p>
        </p:txBody>
      </p:sp>
      <p:pic>
        <p:nvPicPr>
          <p:cNvPr id="19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3756" y="690829"/>
            <a:ext cx="2662288" cy="2641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51056" y="454155"/>
            <a:ext cx="4461659" cy="3114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85768" y="3681790"/>
            <a:ext cx="6433034" cy="5496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0497" y="3428016"/>
            <a:ext cx="5946727" cy="2922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8332" y="6374035"/>
            <a:ext cx="5511057" cy="3127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xfrm>
            <a:off x="4055864" y="254000"/>
            <a:ext cx="4893072" cy="1189038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Sources</a:t>
            </a:r>
          </a:p>
        </p:txBody>
      </p:sp>
      <p:sp>
        <p:nvSpPr>
          <p:cNvPr id="203" name="Shape 203"/>
          <p:cNvSpPr/>
          <p:nvPr/>
        </p:nvSpPr>
        <p:spPr>
          <a:xfrm>
            <a:off x="495069" y="1362633"/>
            <a:ext cx="12014662" cy="7028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59291" indent="-259291">
              <a:buClr>
                <a:srgbClr val="147718"/>
              </a:buClr>
              <a:buSzPct val="115000"/>
              <a:buChar char="•"/>
              <a:defRPr sz="2100">
                <a:solidFill>
                  <a:srgbClr val="3FAB99"/>
                </a:solidFill>
              </a:defRPr>
            </a:pPr>
            <a:r>
              <a:t>Animated Runner: </a:t>
            </a:r>
            <a:r>
              <a:rPr u="sng">
                <a:hlinkClick r:id="rId2" invalidUrl="" action="" tgtFrame="" tooltip="" history="1" highlightClick="0" endSnd="0"/>
              </a:rPr>
              <a:t>http://www.animatedimages.org/img-animated-running-image-0041-191799.htm</a:t>
            </a:r>
          </a:p>
          <a:p>
            <a:pPr marL="259291" indent="-259291">
              <a:buClr>
                <a:srgbClr val="147718"/>
              </a:buClr>
              <a:buSzPct val="115000"/>
              <a:buChar char="•"/>
              <a:defRPr sz="2100">
                <a:solidFill>
                  <a:srgbClr val="3FAB99"/>
                </a:solidFill>
              </a:defRPr>
            </a:pPr>
            <a:r>
              <a:t>Runner Road: </a:t>
            </a:r>
            <a:r>
              <a:rPr u="sng">
                <a:hlinkClick r:id="rId3" invalidUrl="" action="" tgtFrame="" tooltip="" history="1" highlightClick="0" endSnd="0"/>
              </a:rPr>
              <a:t>https://www.highlandridgerv.com/assets/front-end/img/roadside-with-rail-tall.png</a:t>
            </a:r>
          </a:p>
          <a:p>
            <a:pPr marL="259291" indent="-259291">
              <a:buClr>
                <a:srgbClr val="147718"/>
              </a:buClr>
              <a:buSzPct val="115000"/>
              <a:buChar char="•"/>
              <a:defRPr sz="2100">
                <a:solidFill>
                  <a:srgbClr val="3FAB99"/>
                </a:solidFill>
              </a:defRPr>
            </a:pPr>
            <a:r>
              <a:t>Motivation Sign: </a:t>
            </a:r>
            <a:r>
              <a:rPr u="sng">
                <a:hlinkClick r:id="rId4" invalidUrl="" action="" tgtFrame="" tooltip="" history="1" highlightClick="0" endSnd="0"/>
              </a:rPr>
              <a:t>http://www.behappy101.com/images/motivation.png</a:t>
            </a:r>
          </a:p>
          <a:p>
            <a:pPr marL="259291" indent="-259291">
              <a:buClr>
                <a:srgbClr val="147718"/>
              </a:buClr>
              <a:buSzPct val="115000"/>
              <a:buChar char="•"/>
              <a:defRPr sz="2100">
                <a:solidFill>
                  <a:srgbClr val="3FAB99"/>
                </a:solidFill>
              </a:defRPr>
            </a:pPr>
            <a:r>
              <a:t>Sky Background: </a:t>
            </a:r>
            <a:r>
              <a:rPr u="sng">
                <a:hlinkClick r:id="rId5" invalidUrl="" action="" tgtFrame="" tooltip="" history="1" highlightClick="0" endSnd="0"/>
              </a:rPr>
              <a:t>http://www.corgan75.com/images/objects/1998-2008/terminal-d-SKY.png</a:t>
            </a:r>
          </a:p>
          <a:p>
            <a:pPr marL="259291" indent="-259291">
              <a:buClr>
                <a:srgbClr val="147718"/>
              </a:buClr>
              <a:buSzPct val="115000"/>
              <a:buChar char="•"/>
              <a:defRPr sz="2100">
                <a:solidFill>
                  <a:srgbClr val="3FAB99"/>
                </a:solidFill>
              </a:defRPr>
            </a:pPr>
            <a:r>
              <a:t>Binary Code Video: </a:t>
            </a:r>
            <a:r>
              <a:rPr u="sng">
                <a:hlinkClick r:id="rId6" invalidUrl="" action="" tgtFrame="" tooltip="" history="1" highlightClick="0" endSnd="0"/>
              </a:rPr>
              <a:t>https://pixabay.com/en/videos/matrix-numbers-green-data-block-5539/</a:t>
            </a:r>
          </a:p>
          <a:p>
            <a:pPr marL="259291" indent="-259291">
              <a:buClr>
                <a:srgbClr val="147718"/>
              </a:buClr>
              <a:buSzPct val="115000"/>
              <a:buChar char="•"/>
              <a:defRPr sz="2100">
                <a:solidFill>
                  <a:srgbClr val="3FAB99"/>
                </a:solidFill>
              </a:defRPr>
            </a:pPr>
            <a:r>
              <a:t>Swift Logo: </a:t>
            </a:r>
            <a:r>
              <a:rPr u="sng">
                <a:hlinkClick r:id="rId7" invalidUrl="" action="" tgtFrame="" tooltip="" history="1" highlightClick="0" endSnd="0"/>
              </a:rPr>
              <a:t>https://upload.wikimedia.org/wikipedia/commons/thumb/2/20/Swift_logo_with_text.svg/2000px-Swift_logo_with_text.svg.png</a:t>
            </a:r>
          </a:p>
          <a:p>
            <a:pPr marL="259291" indent="-259291">
              <a:buClr>
                <a:srgbClr val="147718"/>
              </a:buClr>
              <a:buSzPct val="115000"/>
              <a:buChar char="•"/>
              <a:defRPr sz="2100">
                <a:solidFill>
                  <a:srgbClr val="3FAB99"/>
                </a:solidFill>
              </a:defRPr>
            </a:pPr>
            <a:r>
              <a:t>Fuelband Photo: </a:t>
            </a:r>
            <a:r>
              <a:rPr u="sng">
                <a:hlinkClick r:id="rId8" invalidUrl="" action="" tgtFrame="" tooltip="" history="1" highlightClick="0" endSnd="0"/>
              </a:rPr>
              <a:t>http://www.expertreviews.co.uk/wearable-technology/fitness-equipment/1400500/nike-fuelband-se-review</a:t>
            </a:r>
          </a:p>
          <a:p>
            <a:pPr marL="259291" indent="-259291">
              <a:buClr>
                <a:srgbClr val="147718"/>
              </a:buClr>
              <a:buSzPct val="115000"/>
              <a:buChar char="•"/>
              <a:defRPr sz="2100">
                <a:solidFill>
                  <a:srgbClr val="3FAB99"/>
                </a:solidFill>
              </a:defRPr>
            </a:pPr>
            <a:r>
              <a:t>Apple Watch: </a:t>
            </a:r>
            <a:r>
              <a:rPr u="sng">
                <a:hlinkClick r:id="rId9" invalidUrl="" action="" tgtFrame="" tooltip="" history="1" highlightClick="0" endSnd="0"/>
              </a:rPr>
              <a:t>https://www.pinterest.com/sundyme/apple-watch/</a:t>
            </a:r>
          </a:p>
          <a:p>
            <a:pPr marL="259291" indent="-259291">
              <a:buClr>
                <a:srgbClr val="147718"/>
              </a:buClr>
              <a:buSzPct val="115000"/>
              <a:buChar char="•"/>
              <a:defRPr sz="2100">
                <a:solidFill>
                  <a:srgbClr val="3FAB99"/>
                </a:solidFill>
              </a:defRPr>
            </a:pPr>
            <a:r>
              <a:t>Running Photo: </a:t>
            </a:r>
            <a:r>
              <a:rPr u="sng">
                <a:hlinkClick r:id="rId10" invalidUrl="" action="" tgtFrame="" tooltip="" history="1" highlightClick="0" endSnd="0"/>
              </a:rPr>
              <a:t>http://silasmanhood.photoshelter.com/image/I0000JjpJxSKEAxA</a:t>
            </a:r>
          </a:p>
          <a:p>
            <a:pPr marL="259291" indent="-259291">
              <a:buClr>
                <a:srgbClr val="147718"/>
              </a:buClr>
              <a:buSzPct val="115000"/>
              <a:buChar char="•"/>
              <a:defRPr sz="2100">
                <a:solidFill>
                  <a:srgbClr val="3FAB99"/>
                </a:solidFill>
              </a:defRPr>
            </a:pPr>
            <a:r>
              <a:t>iPhone Image: </a:t>
            </a:r>
            <a:r>
              <a:rPr u="sng">
                <a:hlinkClick r:id="rId7" invalidUrl="" action="" tgtFrame="" tooltip="" history="1" highlightClick="0" endSnd="0"/>
              </a:rPr>
              <a:t>https://upload.wikimedia.org/wikipedia/commons/thumb/2/20/Swift_logo_with_text.svg/2000px-Swift_logo_with_text.svg.png</a:t>
            </a:r>
          </a:p>
          <a:p>
            <a:pPr marL="259291" indent="-259291">
              <a:buClr>
                <a:srgbClr val="147718"/>
              </a:buClr>
              <a:buSzPct val="115000"/>
              <a:buChar char="•"/>
              <a:defRPr sz="2100">
                <a:solidFill>
                  <a:srgbClr val="3FAB99"/>
                </a:solidFill>
              </a:defRPr>
            </a:pPr>
            <a:r>
              <a:t>Xcode Image: </a:t>
            </a:r>
            <a:r>
              <a:rPr u="sng">
                <a:hlinkClick r:id="rId11" invalidUrl="" action="" tgtFrame="" tooltip="" history="1" highlightClick="0" endSnd="0"/>
              </a:rPr>
              <a:t>https://upload.wikimedia.org/wikipedia/en/archive/0/0c/20161113035920!Xcode_icon.png</a:t>
            </a:r>
          </a:p>
          <a:p>
            <a:pPr marL="259291" indent="-259291">
              <a:buClr>
                <a:srgbClr val="147718"/>
              </a:buClr>
              <a:buSzPct val="115000"/>
              <a:buChar char="•"/>
              <a:defRPr sz="2100">
                <a:solidFill>
                  <a:srgbClr val="3FAB99"/>
                </a:solidFill>
              </a:defRPr>
            </a:pPr>
            <a:r>
              <a:t>Accelerometer: </a:t>
            </a:r>
            <a:r>
              <a:rPr u="sng">
                <a:hlinkClick r:id="rId12" invalidUrl="" action="" tgtFrame="" tooltip="" history="1" highlightClick="0" endSnd="0"/>
              </a:rPr>
              <a:t>http://www.now-instruments.com/images/phone_axes.png</a:t>
            </a:r>
          </a:p>
          <a:p>
            <a:pPr marL="259291" indent="-259291">
              <a:buClr>
                <a:srgbClr val="147718"/>
              </a:buClr>
              <a:buSzPct val="115000"/>
              <a:buChar char="•"/>
              <a:defRPr sz="2100">
                <a:solidFill>
                  <a:srgbClr val="3FAB99"/>
                </a:solidFill>
              </a:defRPr>
            </a:pPr>
            <a:r>
              <a:t>Question Mark: </a:t>
            </a:r>
            <a:r>
              <a:rPr u="sng">
                <a:hlinkClick r:id="rId13" invalidUrl="" action="" tgtFrame="" tooltip="" history="1" highlightClick="0" endSnd="0"/>
              </a:rPr>
              <a:t>https://img.clipartfox.com/c9fc29423e723f92811d4535d9fd2931_lol-question-markpng-questions-for-the-yellow-clipart_892-885.png</a:t>
            </a:r>
          </a:p>
          <a:p>
            <a:pPr marL="259291" indent="-259291">
              <a:buClr>
                <a:srgbClr val="147718"/>
              </a:buClr>
              <a:buSzPct val="115000"/>
              <a:buChar char="•"/>
              <a:defRPr sz="2100">
                <a:solidFill>
                  <a:srgbClr val="3FAB99"/>
                </a:solidFill>
              </a:defRPr>
            </a:pPr>
            <a:r>
              <a:t>Question Joke: </a:t>
            </a:r>
            <a:r>
              <a:rPr u="sng">
                <a:hlinkClick r:id="rId14" invalidUrl="" action="" tgtFrame="" tooltip="" history="1" highlightClick="0" endSnd="0"/>
              </a:rPr>
              <a:t>https://www.pinterest.com/pin/273945589804578144/</a:t>
            </a:r>
          </a:p>
          <a:p>
            <a:pPr marL="259291" indent="-259291">
              <a:buClr>
                <a:srgbClr val="147718"/>
              </a:buClr>
              <a:buSzPct val="115000"/>
              <a:buChar char="•"/>
              <a:defRPr sz="2100">
                <a:solidFill>
                  <a:srgbClr val="3FAB99"/>
                </a:solidFill>
              </a:defRPr>
            </a:pPr>
            <a:r>
              <a:t>Challenge Quote: </a:t>
            </a:r>
            <a:r>
              <a:rPr u="sng">
                <a:hlinkClick r:id="rId15" invalidUrl="" action="" tgtFrame="" tooltip="" history="1" highlightClick="0" endSnd="0"/>
              </a:rPr>
              <a:t>https://www.pinterest.com/bossdoss1/ec-exercise-planner-cover/</a:t>
            </a:r>
          </a:p>
          <a:p>
            <a:pPr marL="259291" indent="-259291">
              <a:buClr>
                <a:srgbClr val="147718"/>
              </a:buClr>
              <a:buSzPct val="115000"/>
              <a:buChar char="•"/>
              <a:defRPr sz="2100">
                <a:solidFill>
                  <a:srgbClr val="3FAB99"/>
                </a:solidFill>
              </a:defRPr>
            </a:pPr>
            <a:r>
              <a:t>Programming Joke: </a:t>
            </a:r>
            <a:r>
              <a:rPr u="sng">
                <a:hlinkClick r:id="rId16" invalidUrl="" action="" tgtFrame="" tooltip="" history="1" highlightClick="0" endSnd="0"/>
              </a:rPr>
              <a:t>http://www.webdevelopersnotes.com/joke-eat-sleep-code</a:t>
            </a:r>
          </a:p>
          <a:p>
            <a:pPr marL="259291" indent="-259291">
              <a:buClr>
                <a:srgbClr val="147718"/>
              </a:buClr>
              <a:buSzPct val="115000"/>
              <a:buChar char="•"/>
              <a:defRPr sz="2100">
                <a:solidFill>
                  <a:srgbClr val="3FAB99"/>
                </a:solidFill>
              </a:defRPr>
            </a:pPr>
            <a:r>
              <a:t>Three Question: </a:t>
            </a:r>
            <a:r>
              <a:rPr u="sng">
                <a:hlinkClick r:id="rId17" invalidUrl="" action="" tgtFrame="" tooltip="" history="1" highlightClick="0" endSnd="0"/>
              </a:rPr>
              <a:t>http://themes.muffingroup.com/doover/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warp dir="in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